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6" r:id="rId5"/>
    <p:sldId id="484" r:id="rId6"/>
    <p:sldId id="505" r:id="rId7"/>
    <p:sldId id="485" r:id="rId8"/>
    <p:sldId id="504" r:id="rId9"/>
    <p:sldId id="486" r:id="rId10"/>
    <p:sldId id="503" r:id="rId11"/>
    <p:sldId id="487" r:id="rId12"/>
    <p:sldId id="502" r:id="rId13"/>
    <p:sldId id="488" r:id="rId14"/>
    <p:sldId id="501" r:id="rId15"/>
    <p:sldId id="489" r:id="rId16"/>
    <p:sldId id="500" r:id="rId17"/>
    <p:sldId id="490" r:id="rId18"/>
    <p:sldId id="499" r:id="rId19"/>
    <p:sldId id="491" r:id="rId20"/>
    <p:sldId id="498" r:id="rId21"/>
    <p:sldId id="492" r:id="rId22"/>
    <p:sldId id="497" r:id="rId23"/>
    <p:sldId id="493" r:id="rId24"/>
    <p:sldId id="496" r:id="rId25"/>
    <p:sldId id="494" r:id="rId26"/>
    <p:sldId id="49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68" autoAdjust="0"/>
    <p:restoredTop sz="94660"/>
  </p:normalViewPr>
  <p:slideViewPr>
    <p:cSldViewPr snapToGrid="0">
      <p:cViewPr>
        <p:scale>
          <a:sx n="64" d="100"/>
          <a:sy n="64" d="100"/>
        </p:scale>
        <p:origin x="2880" y="10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G5A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323439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Reactance; inductance; capacitance; impedance; impedance transformation; resonance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opposition to the flow of alternating current in a capacitor?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Reluctance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Reactance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Admittance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718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an inductor react to AC?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As the frequency of the applied AC increases, the reactance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As the amplitude of the applied AC increases, the reactance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As the amplitude of the applied AC increases, the reactance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As the frequency of the applied AC increases, the reactance increases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an inductor react to AC?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As the frequency of the applied AC increases, the reactance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As the amplitude of the applied AC increases, the reactance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As the amplitude of the applied AC increases, the reactance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As the frequency of the applied AC increases, the reactance increases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78817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71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capacitor react to AC?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As the frequency of the applied AC increases, the reactance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As the frequency of the applied AC increases, the reactance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As the amplitude of the applied AC increases, the reactance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As the amplitude of the applied AC increases, the reactance decreases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capacitor react to AC?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As the frequency of the applied AC increases, the reactance decreases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As the frequency of the applied AC increases, the reactance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As the amplitude of the applied AC increases, the reactance increases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As the amplitude of the applied AC increases, the reactance decreases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82876"/>
            <a:ext cx="11277600" cy="919691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8027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term for the inverse of impedance?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Susceptance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Reluctance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Admittance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term for the inverse of impedance?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Susceptance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Reluctance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Admittance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637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impedance?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ratio of current to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product of current and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ratio of voltage to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product of current and reactance 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impedance?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ratio of current to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product of current and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ratio of voltage to current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product of current and reactance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706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9285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unit is used to measure reactance?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Farad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Ohm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Ampere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Siemens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unit is used to measure reactance?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Farad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Ohm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Ampere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Siemens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120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3899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devices can be used for impedance matching at radio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transformer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Pi-network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length of transmission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devices can be used for impedance matching at radio frequencies?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transformer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Pi-network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length of transmission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949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letter is used to represent reactance?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X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Y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letter is used to represent reactance?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X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649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9395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occurs in an LC circuit at resonance? 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Current and voltage are equal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Resistance is cancelled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circuit radiates all its energy in the form of radio waves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Inductive reactance and capacitive reactance cancel</a:t>
            </a:r>
          </a:p>
        </p:txBody>
      </p:sp>
    </p:spTree>
    <p:extLst>
      <p:ext uri="{BB962C8B-B14F-4D97-AF65-F5344CB8AC3E}">
        <p14:creationId xmlns:p14="http://schemas.microsoft.com/office/powerpoint/2010/main" val="51317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G5A12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occurs in an LC circuit at resonance? 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Current and voltage are equal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Resistance is cancelled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circuit radiates all its energy in the form of radio waves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Inductive reactance and capacitive reactance cancel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331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happens when inductive and capacitive reactance are equal in a series LC circuit?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Resonance causes impedance to be very high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Impedance is equal to the geometric mean of the inductance and capacitance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Resonance causes impedance to be very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Impedance is equal to the arithmetic mean of the inductance and capacitance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happens when inductive and capacitive reactance are equal in a series LC circuit?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Resonance causes impedance to be very high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Impedance is equal to the geometric mean of the inductance and capacitance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Resonance causes impedance to be very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Impedance is equal to the arithmetic mean of the inductance and capacitance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328334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17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reactance?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Opposition to the flow of direct current caused by resistance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Opposition to the flow of alternating current caused by capacitance or inductance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Reinforcement of the flow of direct current caused by resistance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Reinforcement of the flow of alternating current caused by capacitance or inductance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reactance?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Opposition to the flow of direct current caused by resistance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Opposition to the flow of alternating current caused by capacitance or inductance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Reinforcement of the flow of direct current caused by resistance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Reinforcement of the flow of alternating current caused by capacitance or inductance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93813"/>
            <a:ext cx="11277600" cy="825849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937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opposition to the flow of alternating current in an inductor?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Reluctance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Admittance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Reactance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opposition to the flow of alternating current in an inductor?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Reluctance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Admittance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Reactance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0916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242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G5A04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opposition to the flow of alternating current in a capacitor?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Conductance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Reluctance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Reactance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Admittance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1050</Words>
  <Application>Microsoft Office PowerPoint</Application>
  <PresentationFormat>Widescreen</PresentationFormat>
  <Paragraphs>188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28</cp:revision>
  <dcterms:created xsi:type="dcterms:W3CDTF">2023-05-09T14:58:22Z</dcterms:created>
  <dcterms:modified xsi:type="dcterms:W3CDTF">2023-05-12T18:42:43Z</dcterms:modified>
</cp:coreProperties>
</file>